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7" r:id="rId2"/>
    <p:sldId id="258" r:id="rId3"/>
    <p:sldId id="259" r:id="rId4"/>
    <p:sldId id="362" r:id="rId5"/>
    <p:sldId id="375" r:id="rId6"/>
    <p:sldId id="377" r:id="rId7"/>
    <p:sldId id="265" r:id="rId8"/>
    <p:sldId id="363" r:id="rId9"/>
    <p:sldId id="364" r:id="rId10"/>
    <p:sldId id="365" r:id="rId11"/>
    <p:sldId id="368" r:id="rId12"/>
    <p:sldId id="369" r:id="rId13"/>
    <p:sldId id="367" r:id="rId14"/>
    <p:sldId id="274" r:id="rId15"/>
    <p:sldId id="370" r:id="rId16"/>
    <p:sldId id="371" r:id="rId17"/>
    <p:sldId id="372" r:id="rId18"/>
    <p:sldId id="373" r:id="rId19"/>
    <p:sldId id="374" r:id="rId20"/>
    <p:sldId id="355" r:id="rId21"/>
    <p:sldId id="27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67E1E7"/>
    <a:srgbClr val="66FF33"/>
    <a:srgbClr val="FF3399"/>
    <a:srgbClr val="800000"/>
    <a:srgbClr val="0B8B11"/>
    <a:srgbClr val="FF66FF"/>
    <a:srgbClr val="FF9900"/>
    <a:srgbClr val="FF0066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571" autoAdjust="0"/>
  </p:normalViewPr>
  <p:slideViewPr>
    <p:cSldViewPr>
      <p:cViewPr varScale="1">
        <p:scale>
          <a:sx n="92" d="100"/>
          <a:sy n="92" d="100"/>
        </p:scale>
        <p:origin x="784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B4B12-A398-4E1B-BC4A-4137609C618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3DAA0-0AD2-48D2-9C79-908BE0565F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2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19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6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35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30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32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84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87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7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32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04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09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29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05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54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08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33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48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43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95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95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1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03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29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2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85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5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97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59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55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38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4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26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0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8.wav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8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5.gif"/><Relationship Id="rId4" Type="http://schemas.openxmlformats.org/officeDocument/2006/relationships/image" Target="../media/image17.png"/><Relationship Id="rId9" Type="http://schemas.openxmlformats.org/officeDocument/2006/relationships/image" Target="../media/image44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1.jpe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9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8.jpe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6.wav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7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gif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/>
              <a:t>美洲華語第一冊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第十五課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繁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ropbox\meizhouhuayu\pics\15.1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31911" r="15789" b="61905"/>
          <a:stretch>
            <a:fillRect/>
          </a:stretch>
        </p:blipFill>
        <p:spPr bwMode="auto">
          <a:xfrm>
            <a:off x="1524000" y="2590800"/>
            <a:ext cx="8107680" cy="762000"/>
          </a:xfrm>
          <a:prstGeom prst="rect">
            <a:avLst/>
          </a:prstGeom>
          <a:noFill/>
        </p:spPr>
      </p:pic>
      <p:pic>
        <p:nvPicPr>
          <p:cNvPr id="5" name="Picture 2" descr="C:\Users\Meishing\Dropbox\meizhouhuayu\pics\15.1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45022" r="46814" b="46320"/>
          <a:stretch>
            <a:fillRect/>
          </a:stretch>
        </p:blipFill>
        <p:spPr bwMode="auto">
          <a:xfrm>
            <a:off x="5410200" y="1524000"/>
            <a:ext cx="4389120" cy="914400"/>
          </a:xfrm>
          <a:prstGeom prst="rect">
            <a:avLst/>
          </a:prstGeom>
          <a:noFill/>
        </p:spPr>
      </p:pic>
      <p:pic>
        <p:nvPicPr>
          <p:cNvPr id="8195" name="Picture 3" descr="C:\Users\Meishing\Dropbox\meizhouhuayu\課本故事圖檔\首冊 (1)\4\where.jpg"/>
          <p:cNvPicPr>
            <a:picLocks noChangeAspect="1" noChangeArrowheads="1"/>
          </p:cNvPicPr>
          <p:nvPr/>
        </p:nvPicPr>
        <p:blipFill>
          <a:blip r:embed="rId5" cstate="print"/>
          <a:srcRect l="4762" r="3571" b="10417"/>
          <a:stretch>
            <a:fillRect/>
          </a:stretch>
        </p:blipFill>
        <p:spPr bwMode="auto">
          <a:xfrm>
            <a:off x="4572000" y="3352800"/>
            <a:ext cx="5867400" cy="32766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048000" y="3429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朋友</a:t>
            </a:r>
            <a:endParaRPr lang="en-US" altLang="zh-TW" sz="60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4572000"/>
            <a:ext cx="3124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月</a:t>
            </a:r>
            <a:endParaRPr lang="en-US" sz="1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5600" y="4572000"/>
            <a:ext cx="3124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月</a:t>
            </a:r>
            <a:endParaRPr lang="en-US" sz="10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77DB2A3-BFD2-CE46-B3F9-F28E16436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B5501E8-C7BE-2F47-AD3E-4FFE213DA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105" y="266543"/>
            <a:ext cx="2171857" cy="217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eishing\Dropbox\meizhouhuayu\pics\15.1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76335" r="31810" b="16739"/>
          <a:stretch>
            <a:fillRect/>
          </a:stretch>
        </p:blipFill>
        <p:spPr bwMode="auto">
          <a:xfrm>
            <a:off x="1524000" y="2667000"/>
            <a:ext cx="5861843" cy="762000"/>
          </a:xfrm>
          <a:prstGeom prst="rect">
            <a:avLst/>
          </a:prstGeom>
          <a:noFill/>
        </p:spPr>
      </p:pic>
      <p:pic>
        <p:nvPicPr>
          <p:cNvPr id="6146" name="Picture 2" descr="C:\Users\Meishing\Dropbox\meizhouhuayu\pics\12.3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10211" t="27622" r="6273" b="5245"/>
          <a:stretch>
            <a:fillRect/>
          </a:stretch>
        </p:blipFill>
        <p:spPr bwMode="auto">
          <a:xfrm>
            <a:off x="6324600" y="4114800"/>
            <a:ext cx="3740150" cy="2362200"/>
          </a:xfrm>
          <a:prstGeom prst="rect">
            <a:avLst/>
          </a:prstGeom>
          <a:noFill/>
        </p:spPr>
      </p:pic>
      <p:pic>
        <p:nvPicPr>
          <p:cNvPr id="6150" name="Picture 6" descr="http://openclipart.org/image/300px/svg_to_png/20026/rg1024_hand_with_car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4724400"/>
            <a:ext cx="2124024" cy="1323976"/>
          </a:xfrm>
          <a:prstGeom prst="rect">
            <a:avLst/>
          </a:prstGeom>
          <a:noFill/>
        </p:spPr>
      </p:pic>
      <p:sp>
        <p:nvSpPr>
          <p:cNvPr id="6152" name="AutoShape 8" descr="data:image/jpeg;base64,/9j/4AAQSkZJRgABAQAAAQABAAD/2wCEAAkGBgwPDQ8NDw0NDQwNDQwMDQ4NDQ4MDA0NFBAVFBQQFBQXHCYeFxkjGRQUHy8gJCcpLCwsFR4xNTAqNSYrLCkBCQoKDgwOFw8PGC0dHRwpLCkpKSkpKSkqKikpKSkpLCksLCkpKSkpKSkpKSwsKSksKSkpKSwsLCwpKSkpKSkpKf/AABEIALcBFAMBIgACEQEDEQH/xAAbAAADAAMBAQAAAAAAAAAAAAAAAQIDBAUGB//EADoQAAIBAwEFBQQIBQUAAAAAAAABAgMEEQUSITFBUQZhcZGhBxOBsRQiMkJDUsHRFWJyktIXY5Pw8f/EABkBAQADAQEAAAAAAAAAAAAAAAABAgMEBf/EACIRAQACAgAHAQEBAAAAAAAAAAABAgMRBBITITFBURRhQv/aAAwDAQACEQMRAD8A+kIYhkoNDEhgNAAAMYgAYAAADQDAiNNLgUMQAAAACGIAAAAQAASQhiAQmMTICYmMQEiGIBEspksBMTGSwE2AhgbgxIZKDGIAGMQAMYgAoBAAwEMAABAMBAAAAEAEABIEAAIQxAAgEwEJjEAiWUSwExMbJYCYmPJLAQAAG4MlFIlBjEgAYxAAxiACgEADAAAAAQDAQEBiAAkCAAAQAACDIgATAQASMTATEAmAmJjZIAyWNksBDEAG4hiQyUGhiQAUAgAYyRgMZIwGAgISYCABgIAGIBAMQCAYgEACGIBCGSACAQAJgJkBMQ2SSExMbJZCSYCAIbqGShlkKQyRgMZIwGAhkBgIAGAAEmIAAAAAABAAAIAAQAACYCZABAIAEwEwAljZLCQSNiYCZLGyWAmAZEBuoaZIyyqhkjyA8jRJhubyNPGd8nwj+vciJnXeVoibTqGyM5UtXecfUz03mVajPpD1/cz6tW357ugBqw1Bfei13rejZhUjJZi013FotE+Gdsdq+YMBiLKAAAAAAAQDwACADFVuEuH1n0X6lZmI8pisz2hkZDrR6r5mnJzlvb+HBIMpGU5vjpjh/rb99D8yD3sfzLzNCdVGP6QV65+d1BM5juWt6ePkzYt9RjLc/qv0L1y1lS2G1f62mSymSzViTJY2JgITBiYCZLGyWwE2BLGBujEMlBjJGEKPO9oLW6lUc6dOU4bMYr3ck5LGfu8eL7z0BSK2rzRqWlLzSdw+YXerVaL2asJpcMyi4TT8H8yrTtfsvZctqPJviu5n0ytRhUi4TjGcJLDjNKUWvBnltW9mlhW30XO0qZ4026lPw2JP5NGFsM+pdleLj3DTo9qacsLKOlaaim9pSaeMbm1/6fPta7K3djUUZzUk98KkM7E1ng0+D3cPmdLSNR2YxTe9dTmtzUdMWreH0SjqU19rE15SNqGo03ykn0aX7nlbbVY43s3Y3MZLiaVzyztw9J7w9CrqHevh+wTuYJZznwOLTrpLi/Ma1WC3dPVmnWll+aNt+eqJd3TKlv8AiS7+b4Y8jj32rw2J5fCLfkaVvqjlHOTO2WY9towUj09F/EZ85LyRSvm/vv0R5OvfPbW/Ky8rwRsUL3v4JebM+rafa3SpHp6R3a5vPi8mOV0jhyve8Fc88leaZTyxHh13dIiV0upyJV2+H7Cg5t8V8Cu1nVddESqI1N6J2xtXTNOoRRk9oxSkZqKGzTp2t3KKxxj05rwN6FaMuD39HuZy6b3F5N6Zpr2lhfBFu8OkyWakLmS710fHzM8biL54fR7jqrkrZyWxWqpiY2SzRkTJY2QwEwEAG+MlDJQoBABQJiAC0ylIx5GmArq1pVqcqVWCnTksOL4ePc+88Frns9rwzUtJe+hx91NqNZeD4S9H4nv0ylIpakW8r0yWp4fEql3cUZOnUjUpyXGM4uMl8GdDT+0ePtZ7uue8+s3VpRrR2K1KnVh+WpCM16nzrtN7OqlOUq1nGVSi/rOipZq0uqjnfKPr4nNfBrvDsx8TvtLpWGownHKaaZF9ZVJvapTw+cXuTPG2t3UovCzhcm96Z3LPtJDdmWH3nNMTDqifjHfW1wotSpVZZ44cZL0NOF5cQWFRqY/paPT0dYpyXFM2PpFN9BuJTzT7eQhqVbjKjV34+6+GCqesVMtKlPazlrZeV09D10XB8lu7idimm5KKy+O7f4ojsc38eYeo3GM+4qeWDNC4vnvVvLHikz0X0iGOWCldwXDA7K80/HBtdUqZxVpyo7+E8RXnzO3b1oY3NPweSpXtNppqLXNPDRpzuKUfsxjHwSRE/wAS3JVUzG5mhK8XUxyv11Kp06PvN5no1eBxHqG/iZI6glzBp6FV8mWnPJwKWoLrxOjaV8lolEw68YpClFMxxqZMu0W2rpi97KPBvHR70XG9X3ljvW9EyiRKBpXLaqlsNbeYbcakZcGn8xM0ZQ7mNV5rnnxN68RHtz24af8ALbAwK76xfw3ga9Wn1h0r/HUQyUM1ZKDIgAoCRhBjySMJPI8kgBkUilIxJjTA4faLsZbXmaifuLl/iRWYzf8APHn48T55qvYzULZtyoSq01+LQzUjjq0t6+KPsCkWpGdscS1pltXs+E03PGYTe7lk27fUq0XiUt3M+p6x2TsbvMp0/d1n+NRxCpn+blL4o8NrnYS8t4yqQauaMctuCxVjHq4fs2c1sUw66Z4n+M1lqCa458GZK+pbK5v1PFxrTi8xlKL7mZo39bnN+SMJo6YmHZra48/Zfkas9bl0Zpu66s3bPQr2430rarOL4S2NmH90sIRXfomYj2wy1mfeT/GJHdpezfUZfadCl/VV2mv7UzoW/srl+JeRXVU6Ll6ya+RrGKZ9MpzUj28hLVZGGeqM+iU/ZfYJfWrXM312qcF5bJX+mOmdbn/mh/gW6Eqfpq+cLU2V/EX1PpEfZrpWPs3D73XefRHP1D2V28t9vcVaUuUaqVWHmsNepPQk/TV5Gzv5ZzvPTWN9uX6Hn9T7L31l9apT2qK/FpPbp/HnH4oqxv8Agc96TVvW8Xh7ejcrCNj3yPN21+up0KV0Z7WdaFQybRoU6yM8apYZ2wSRhVRFxQFuKAW0MIdNDJTHk9Z4xjySPIDyMnI8gPIyQyBWQyTkeQHkMiyGQKyG3vwTkWd4GVSKUzDke0QOXqHY/TriTnOhszbzKVKcqW0+rS3Z78EW3YjS6e/6Oqj/AN2pOovJvHodjaDaK8sfF+e2tba9LRrKDTjaW0ZR4NUKaa+ODddQw7QtosrvbK5kuZjchbQGRzFtmPItoDJthtmLItoDM2mmnhprDT3prozxXaTsRxr2ccPjOguD76f+Pl0PX7Q1MrasWjUrVvNZ3D5Fb3bi8PKaeMPdhnYtr7vPT9ouydK7TqQxSufzfdqd01+vzPAXNG4tqjpVYOEl14NdU+aOHJhmr0sWaLvV0Lg24Vzy9rf951be6Ta3nP3htp3KMzYjI5lGuupswqloVbywBrKqBKHaTKyQmPJ6zx1DJyAFZAkeQKyBOQArICyGQHkBZDIDyGRZFkgVkMk5ACshknIshKsiyLIgG2GSciyBWRZFkWQG2LJLYsgVkNohsMgZFM1tS0yhcw93WgpLfsy4Tg+sXyMmR7QInT51rfZe4tG5xzVt/wA8Vviuk1y8eBpW19jmfU9rlyPMa52JpVc1LbFKrxdN7qU33flfp4HLkwb7w7MfEerOVa3ueZ0aNzw372eTnGvbzdOrGUJrk1j4rqu837XUO845rMOyJiXp41l1/QDi/T0BCHv0x5AD2HjjI8gABkMgADyAAAZDIwAWQGACyDYAQDIsjAkLIsgASMiyAEAyLIgAMiyAALImAATkWQABZDIgAe0VGQAEsN9plC5hsVqamuT4Ti+sXxR43WOw9egpVaE1VpJNtSahUgvk/wDu4AM7Ui3lemS1Z7NPR+zN9d03VpbOxGbp/Wmk8pJ/qAAUrirMNLZrRMw//9k="/>
          <p:cNvSpPr>
            <a:spLocks noChangeAspect="1" noChangeArrowheads="1"/>
          </p:cNvSpPr>
          <p:nvPr/>
        </p:nvSpPr>
        <p:spPr bwMode="auto">
          <a:xfrm>
            <a:off x="1679576" y="-1393825"/>
            <a:ext cx="4391025" cy="2914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4" name="Picture 10" descr="http://upload.wikimedia.org/wikipedia/commons/b/bf/Left_Hand_-_Kolkata_2011-04-20_2350.JPG"/>
          <p:cNvPicPr>
            <a:picLocks noChangeAspect="1" noChangeArrowheads="1"/>
          </p:cNvPicPr>
          <p:nvPr/>
        </p:nvPicPr>
        <p:blipFill>
          <a:blip r:embed="rId7" cstate="print">
            <a:lum contrast="40000"/>
          </a:blip>
          <a:srcRect l="13883" t="44444" b="3268"/>
          <a:stretch>
            <a:fillRect/>
          </a:stretch>
        </p:blipFill>
        <p:spPr bwMode="auto">
          <a:xfrm>
            <a:off x="3505201" y="5638800"/>
            <a:ext cx="2333625" cy="94050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819400" y="3505201"/>
            <a:ext cx="25146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交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給我</a:t>
            </a:r>
            <a:endParaRPr lang="en-US" altLang="zh-TW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96200" y="2819401"/>
            <a:ext cx="25146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交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朋友</a:t>
            </a:r>
            <a:endParaRPr lang="en-US" altLang="zh-TW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D765B0A-9EF8-B842-9E9B-D0B537501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1164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eishing\Dropbox\meizhouhuayu\pics\15.1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91198"/>
          <a:stretch>
            <a:fillRect/>
          </a:stretch>
        </p:blipFill>
        <p:spPr bwMode="auto">
          <a:xfrm>
            <a:off x="1524000" y="2590800"/>
            <a:ext cx="8793604" cy="990600"/>
          </a:xfrm>
          <a:prstGeom prst="rect">
            <a:avLst/>
          </a:prstGeom>
          <a:noFill/>
        </p:spPr>
      </p:pic>
      <p:pic>
        <p:nvPicPr>
          <p:cNvPr id="5122" name="Picture 2" descr="C:\Users\Meishing\Dropbox\meizhouhuayu\pics\13.2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4059544"/>
            <a:ext cx="3048000" cy="2798456"/>
          </a:xfrm>
          <a:prstGeom prst="rect">
            <a:avLst/>
          </a:prstGeom>
          <a:noFill/>
        </p:spPr>
      </p:pic>
      <p:pic>
        <p:nvPicPr>
          <p:cNvPr id="5123" name="Picture 3" descr="C:\Users\Meishing\Dropbox\meizhouhuayu\課本故事圖檔\首冊 (1)\15\9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629401" y="4810126"/>
            <a:ext cx="3571875" cy="204787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953000" y="4343400"/>
            <a:ext cx="10668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學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校</a:t>
            </a:r>
            <a:endParaRPr lang="en-US" altLang="zh-TW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39000" y="3505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校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車</a:t>
            </a:r>
            <a:endParaRPr lang="en-US" altLang="zh-TW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810000" y="4114800"/>
            <a:ext cx="228600" cy="685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9601200" y="4495800"/>
            <a:ext cx="228600" cy="685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1E32D36-825C-684C-87F6-6907A02BF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4" y="213838"/>
            <a:ext cx="2296472" cy="229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ishing\Dropbox\meizhouhuayu\pics\15.1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60390" r="785" b="30952"/>
          <a:stretch>
            <a:fillRect/>
          </a:stretch>
        </p:blipFill>
        <p:spPr bwMode="auto">
          <a:xfrm>
            <a:off x="1524001" y="2514600"/>
            <a:ext cx="7505381" cy="838200"/>
          </a:xfrm>
          <a:prstGeom prst="rect">
            <a:avLst/>
          </a:prstGeom>
          <a:noFill/>
        </p:spPr>
      </p:pic>
      <p:pic>
        <p:nvPicPr>
          <p:cNvPr id="7170" name="Picture 2" descr="C:\Users\Meishing\Dropbox\meizhouhuayu\pics\12.3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867400" y="4800600"/>
            <a:ext cx="1238250" cy="1504950"/>
          </a:xfrm>
          <a:prstGeom prst="roundRect">
            <a:avLst/>
          </a:prstGeom>
          <a:noFill/>
        </p:spPr>
      </p:pic>
      <p:pic>
        <p:nvPicPr>
          <p:cNvPr id="7171" name="Picture 3" descr="C:\Users\Meishing\Dropbox\meizhouhuayu\pics\14.46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534400" y="838200"/>
            <a:ext cx="1219200" cy="1560576"/>
          </a:xfrm>
          <a:prstGeom prst="rect">
            <a:avLst/>
          </a:prstGeom>
          <a:noFill/>
        </p:spPr>
      </p:pic>
      <p:pic>
        <p:nvPicPr>
          <p:cNvPr id="7172" name="Picture 4" descr="C:\Users\Meishing\Dropbox\meizhouhuayu\pics\14.33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828800" y="4495801"/>
            <a:ext cx="1381760" cy="1921653"/>
          </a:xfrm>
          <a:prstGeom prst="rect">
            <a:avLst/>
          </a:prstGeom>
          <a:noFill/>
        </p:spPr>
      </p:pic>
      <p:pic>
        <p:nvPicPr>
          <p:cNvPr id="7173" name="Picture 5" descr="C:\Users\Meishing\Dropbox\meizhouhuayu\pics\4.32.pn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/>
          <a:stretch>
            <a:fillRect/>
          </a:stretch>
        </p:blipFill>
        <p:spPr bwMode="auto">
          <a:xfrm>
            <a:off x="8077200" y="4648201"/>
            <a:ext cx="2343150" cy="189547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029200" y="3505201"/>
            <a:ext cx="2667000" cy="830997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TW" altLang="en-US" sz="48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隻</a:t>
            </a:r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小雞</a:t>
            </a:r>
            <a:endParaRPr lang="en-US" altLang="zh-TW" sz="48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53400" y="3505201"/>
            <a:ext cx="2209800" cy="830997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TW" altLang="en-US" sz="48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隻</a:t>
            </a:r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狗</a:t>
            </a:r>
            <a:endParaRPr lang="en-US" altLang="zh-TW" sz="48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2200" y="1219201"/>
            <a:ext cx="2209800" cy="830997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TW" altLang="en-US" sz="48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隻</a:t>
            </a:r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貓</a:t>
            </a:r>
            <a:endParaRPr lang="en-US" altLang="zh-TW" sz="48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57600" y="3581400"/>
            <a:ext cx="838200" cy="3046988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TW" altLang="en-US" sz="48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隻</a:t>
            </a:r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大象</a:t>
            </a:r>
            <a:endParaRPr lang="en-US" altLang="zh-TW" sz="48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9B8DCD8-DA5C-9949-BE5A-21009535F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69" y="1905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05C67427-F7AD-0E40-B49B-4AFAFAA91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069" y="364346"/>
            <a:ext cx="1921654" cy="192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1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438 0.05695 L -0.1184 0.12222 L -0.1033 0.05695 L -0.08733 0.12222 L -0.07136 0.05695 L -0.05643 0.12222 L -0.04045 0.05695 L -0.02535 0.12222 L -0.00938 0.05695 L 0.0066 0.12222 L 0.0217 0.05695 L 0.03767 0.12222 L 0.0526 0.05695 L 0.06857 0.12222 L 0.08455 0.05695 L 0.09965 0.12222 L 0.11562 0.05695 " pathEditMode="relative" rAng="0" ptsTypes="FFFFFFFFFFFFFFFFF">
                                      <p:cBhvr>
                                        <p:cTn id="20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ropbox\meizhouhuayu\pics\15.2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1066800"/>
            <a:ext cx="4247535" cy="1828800"/>
          </a:xfrm>
          <a:prstGeom prst="rect">
            <a:avLst/>
          </a:prstGeom>
          <a:noFill/>
        </p:spPr>
      </p:pic>
      <p:pic>
        <p:nvPicPr>
          <p:cNvPr id="4" name="Picture 3" descr="C:\Users\Meishing\Dropbox\meizhouhuayu\課本故事圖檔\首冊 (1)\4\where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4762" r="8498" b="10417"/>
          <a:stretch>
            <a:fillRect/>
          </a:stretch>
        </p:blipFill>
        <p:spPr bwMode="auto">
          <a:xfrm>
            <a:off x="1524000" y="4114800"/>
            <a:ext cx="4876801" cy="2743200"/>
          </a:xfrm>
          <a:prstGeom prst="rect">
            <a:avLst/>
          </a:prstGeom>
          <a:noFill/>
        </p:spPr>
      </p:pic>
      <p:pic>
        <p:nvPicPr>
          <p:cNvPr id="1027" name="Picture 3" descr="C:\Users\Meishing\Dropbox\meizhouhuayu\pics\14.5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5795"/>
          <a:stretch>
            <a:fillRect/>
          </a:stretch>
        </p:blipFill>
        <p:spPr bwMode="auto">
          <a:xfrm>
            <a:off x="6248400" y="685800"/>
            <a:ext cx="4419600" cy="6172200"/>
          </a:xfrm>
          <a:prstGeom prst="rect">
            <a:avLst/>
          </a:prstGeom>
          <a:noFill/>
        </p:spPr>
      </p:pic>
      <p:pic>
        <p:nvPicPr>
          <p:cNvPr id="1026" name="Picture 2" descr="C:\Users\Meishing\Dropbox\meizhouhuayu\pics\6.17.png"/>
          <p:cNvPicPr>
            <a:picLocks noChangeAspect="1" noChangeArrowheads="1"/>
          </p:cNvPicPr>
          <p:nvPr/>
        </p:nvPicPr>
        <p:blipFill>
          <a:blip r:embed="rId7" cstate="print">
            <a:lum bright="-10000" contrast="30000"/>
          </a:blip>
          <a:srcRect b="11538"/>
          <a:stretch>
            <a:fillRect/>
          </a:stretch>
        </p:blipFill>
        <p:spPr bwMode="auto">
          <a:xfrm>
            <a:off x="2057400" y="3048000"/>
            <a:ext cx="2543156" cy="1524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ropbox\meizhouhuayu\pics\15.2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b="41969"/>
          <a:stretch>
            <a:fillRect/>
          </a:stretch>
        </p:blipFill>
        <p:spPr bwMode="auto">
          <a:xfrm>
            <a:off x="1524000" y="990600"/>
            <a:ext cx="9048750" cy="1828800"/>
          </a:xfrm>
          <a:prstGeom prst="rect">
            <a:avLst/>
          </a:prstGeom>
          <a:noFill/>
        </p:spPr>
      </p:pic>
      <p:pic>
        <p:nvPicPr>
          <p:cNvPr id="2050" name="Picture 2" descr="C:\Users\Meishing\Dropbox\meizhouhuayu\pics\15.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590800" y="2362201"/>
            <a:ext cx="1981200" cy="2002735"/>
          </a:xfrm>
          <a:prstGeom prst="rect">
            <a:avLst/>
          </a:prstGeom>
          <a:noFill/>
        </p:spPr>
      </p:pic>
      <p:pic>
        <p:nvPicPr>
          <p:cNvPr id="2051" name="Picture 3" descr="C:\Users\Meishing\Dropbox\meizhouhuayu\pics\15.14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562601" y="2133600"/>
            <a:ext cx="3019425" cy="2171700"/>
          </a:xfrm>
          <a:prstGeom prst="rect">
            <a:avLst/>
          </a:prstGeom>
          <a:noFill/>
        </p:spPr>
      </p:pic>
      <p:pic>
        <p:nvPicPr>
          <p:cNvPr id="2052" name="Picture 4" descr="C:\Users\Meishing\Dropbox\meizhouhuayu\pics\16.4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877050" y="4238626"/>
            <a:ext cx="3790950" cy="2619375"/>
          </a:xfrm>
          <a:prstGeom prst="rect">
            <a:avLst/>
          </a:prstGeom>
          <a:noFill/>
        </p:spPr>
      </p:pic>
      <p:pic>
        <p:nvPicPr>
          <p:cNvPr id="2053" name="Picture 5" descr="C:\Users\Meishing\Dropbox\meizhouhuayu\pics\16.6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4682566"/>
            <a:ext cx="3556000" cy="217543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33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ropbox\meizhouhuayu\pics\15.2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66321" r="45143"/>
          <a:stretch>
            <a:fillRect/>
          </a:stretch>
        </p:blipFill>
        <p:spPr bwMode="auto">
          <a:xfrm>
            <a:off x="1524000" y="1066800"/>
            <a:ext cx="6302326" cy="1066800"/>
          </a:xfrm>
          <a:prstGeom prst="rect">
            <a:avLst/>
          </a:prstGeom>
          <a:noFill/>
        </p:spPr>
      </p:pic>
      <p:pic>
        <p:nvPicPr>
          <p:cNvPr id="3074" name="Picture 2" descr="C:\Users\Meishing\Dropbox\meizhouhuayu\pics\16.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124200" y="2514600"/>
            <a:ext cx="5978768" cy="3657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5" name="Straight Arrow Connector 4"/>
          <p:cNvCxnSpPr/>
          <p:nvPr/>
        </p:nvCxnSpPr>
        <p:spPr>
          <a:xfrm flipH="1">
            <a:off x="5334000" y="3352800"/>
            <a:ext cx="1066800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ropbox\meizhouhuayu\pics\15.2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990600"/>
            <a:ext cx="5554611" cy="1752600"/>
          </a:xfrm>
          <a:prstGeom prst="rect">
            <a:avLst/>
          </a:prstGeom>
          <a:noFill/>
        </p:spPr>
      </p:pic>
      <p:pic>
        <p:nvPicPr>
          <p:cNvPr id="4098" name="Picture 2" descr="C:\Users\Meishing\Dropbox\meizhouhuayu\pics\15.1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4152900"/>
            <a:ext cx="6000750" cy="27051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10200" y="3657601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099" name="Picture 3" descr="C:\Users\Meishing\Dropbox\meizhouhuayu\pics\15.25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6932788" y="1752600"/>
            <a:ext cx="3735213" cy="2711450"/>
          </a:xfrm>
          <a:prstGeom prst="cloudCallout">
            <a:avLst>
              <a:gd name="adj1" fmla="val -55580"/>
              <a:gd name="adj2" fmla="val 36984"/>
            </a:avLst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ropbox\meizhouhuayu\pics\15.2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1066801"/>
            <a:ext cx="6477001" cy="941809"/>
          </a:xfrm>
          <a:prstGeom prst="rect">
            <a:avLst/>
          </a:prstGeom>
          <a:noFill/>
        </p:spPr>
      </p:pic>
      <p:pic>
        <p:nvPicPr>
          <p:cNvPr id="7172" name="Picture 4" descr="Blonde red dress by barineau - blonde, clip art, clipart, red dress, teacher, woman,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799864"/>
            <a:ext cx="3657600" cy="6058136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4724400" y="4114801"/>
            <a:ext cx="2286000" cy="1917383"/>
            <a:chOff x="3200400" y="3871436"/>
            <a:chExt cx="2286000" cy="1917383"/>
          </a:xfrm>
        </p:grpSpPr>
        <p:pic>
          <p:nvPicPr>
            <p:cNvPr id="7170" name="Picture 2" descr="hand holding brochure by johnny_automatic - a hand holding  brochure from a Soviet Union propaganda poster.  Re-colored for more general purpose uses.&#10;&#10;Works published by the Union of the Soviet Socialist Republics before 27 May 1973 were not protected by International Copyright Conventions and are thus in the public domain.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00400" y="3871436"/>
              <a:ext cx="2286000" cy="1917383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4495800" y="4038600"/>
              <a:ext cx="914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u="sng" dirty="0">
                  <a:latin typeface="Adobe Kaiti Std R" pitchFamily="18" charset="-128"/>
                  <a:ea typeface="Adobe Kaiti Std R" pitchFamily="18" charset="-128"/>
                </a:rPr>
                <a:t>大大大</a:t>
              </a:r>
              <a:endParaRPr lang="en-US" altLang="zh-TW" u="sng" dirty="0">
                <a:latin typeface="Adobe Kaiti Std R" pitchFamily="18" charset="-128"/>
                <a:ea typeface="Adobe Kaiti Std R" pitchFamily="18" charset="-128"/>
              </a:endParaRPr>
            </a:p>
            <a:p>
              <a:r>
                <a:rPr lang="zh-TW" altLang="en-US" u="sng" dirty="0">
                  <a:latin typeface="Adobe Kaiti Std R" pitchFamily="18" charset="-128"/>
                  <a:ea typeface="Adobe Kaiti Std R" pitchFamily="18" charset="-128"/>
                </a:rPr>
                <a:t>中中中</a:t>
              </a:r>
              <a:endParaRPr lang="en-US" altLang="zh-TW" u="sng" dirty="0">
                <a:latin typeface="Adobe Kaiti Std R" pitchFamily="18" charset="-128"/>
                <a:ea typeface="Adobe Kaiti Std R" pitchFamily="18" charset="-128"/>
              </a:endParaRPr>
            </a:p>
            <a:p>
              <a:r>
                <a:rPr lang="zh-TW" altLang="en-US" u="sng" dirty="0">
                  <a:latin typeface="Adobe Kaiti Std R" pitchFamily="18" charset="-128"/>
                  <a:ea typeface="Adobe Kaiti Std R" pitchFamily="18" charset="-128"/>
                </a:rPr>
                <a:t>小小小</a:t>
              </a:r>
              <a:endParaRPr lang="en-US" u="sng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1948768" y="859312"/>
            <a:ext cx="8467715" cy="5998688"/>
          </a:xfrm>
          <a:prstGeom prst="rect">
            <a:avLst/>
          </a:prstGeom>
          <a:noFill/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6600058" y="2492896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7568" y="3717032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7568" y="4725144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7568" y="5661248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52600" y="21336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0800" y="914401"/>
            <a:ext cx="73914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請把鑰匙交給媽媽。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7" name="Picture 3" descr="C:\Users\Meishing\Dropbox\meizhouhuayu\pics\4.3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924800" y="2057401"/>
            <a:ext cx="2072212" cy="3538267"/>
          </a:xfrm>
          <a:prstGeom prst="rect">
            <a:avLst/>
          </a:prstGeom>
          <a:noFill/>
        </p:spPr>
      </p:pic>
      <p:pic>
        <p:nvPicPr>
          <p:cNvPr id="6148" name="Picture 4" descr="C:\Users\Meishing\Dropbox\meizhouhuayu\課本故事圖檔\首冊 (1)\4\1.1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b="7172"/>
          <a:stretch>
            <a:fillRect/>
          </a:stretch>
        </p:blipFill>
        <p:spPr bwMode="auto">
          <a:xfrm>
            <a:off x="2971800" y="3429000"/>
            <a:ext cx="2667000" cy="3429000"/>
          </a:xfrm>
          <a:prstGeom prst="rect">
            <a:avLst/>
          </a:prstGeom>
          <a:noFill/>
        </p:spPr>
      </p:pic>
      <p:pic>
        <p:nvPicPr>
          <p:cNvPr id="6146" name="Picture 2" descr="Key Yellow by gerhard-tinned - A yellow ke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4191001"/>
            <a:ext cx="990600" cy="48044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5.92593E-6 C -1.94444E-6 5.92593E-6 0.13212 0.06343 0.26441 0.12686 " pathEditMode="relative" ptsTypes="aA">
                                      <p:cBhvr>
                                        <p:cTn id="14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1524000" y="1052736"/>
            <a:ext cx="9040716" cy="5616624"/>
          </a:xfrm>
          <a:prstGeom prst="rect">
            <a:avLst/>
          </a:prstGeom>
          <a:noFill/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62770" y="1196752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23992" y="2636912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023992" y="3861048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23992" y="5085184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47728" y="630932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叮鈴鈴！下課了！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3201"/>
            <a:ext cx="8610600" cy="117728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唸一唸：什麼是朋友</a:t>
            </a:r>
            <a:r>
              <a:rPr lang="en-US" altLang="zh-TW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72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0"/>
            <a:ext cx="91440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Meishing\Dropbox\meizhouhuayu\pics\15.1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3581400" cy="3002054"/>
          </a:xfrm>
          <a:prstGeom prst="rect">
            <a:avLst/>
          </a:prstGeom>
          <a:noFill/>
        </p:spPr>
      </p:pic>
      <p:pic>
        <p:nvPicPr>
          <p:cNvPr id="1027" name="Picture 3" descr="C:\Users\Meishing\Dropbox\meizhouhuayu\pics\15.1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2819401"/>
            <a:ext cx="4495801" cy="878491"/>
          </a:xfrm>
          <a:prstGeom prst="rect">
            <a:avLst/>
          </a:prstGeom>
          <a:noFill/>
        </p:spPr>
      </p:pic>
      <p:pic>
        <p:nvPicPr>
          <p:cNvPr id="1028" name="Picture 4" descr="C:\Users\Meishing\Dropbox\meizhouhuayu\pics\15.1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b="58333"/>
          <a:stretch>
            <a:fillRect/>
          </a:stretch>
        </p:blipFill>
        <p:spPr bwMode="auto">
          <a:xfrm>
            <a:off x="5867400" y="1"/>
            <a:ext cx="4657792" cy="704383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pics\15.13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3810000"/>
            <a:ext cx="4621757" cy="2819400"/>
          </a:xfrm>
          <a:prstGeom prst="rect">
            <a:avLst/>
          </a:prstGeom>
          <a:noFill/>
        </p:spPr>
      </p:pic>
      <p:pic>
        <p:nvPicPr>
          <p:cNvPr id="2" name="Picture 2" descr="C:\Users\Meishing\Dropbox\meizhouhuayu\pics\11.2.png"/>
          <p:cNvPicPr>
            <a:picLocks noChangeAspect="1" noChangeArrowheads="1"/>
          </p:cNvPicPr>
          <p:nvPr/>
        </p:nvPicPr>
        <p:blipFill>
          <a:blip r:embed="rId8" cstate="print"/>
          <a:srcRect t="8566" r="16113"/>
          <a:stretch>
            <a:fillRect/>
          </a:stretch>
        </p:blipFill>
        <p:spPr bwMode="auto">
          <a:xfrm>
            <a:off x="4419601" y="762001"/>
            <a:ext cx="1324341" cy="1503395"/>
          </a:xfrm>
          <a:prstGeom prst="rect">
            <a:avLst/>
          </a:prstGeom>
          <a:noFill/>
        </p:spPr>
      </p:pic>
      <p:pic>
        <p:nvPicPr>
          <p:cNvPr id="9" name="Picture 4" descr="C:\Users\Meishing\Dropbox\meizhouhuayu\pics\15.1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t="54167" b="8334"/>
          <a:stretch>
            <a:fillRect/>
          </a:stretch>
        </p:blipFill>
        <p:spPr bwMode="auto">
          <a:xfrm>
            <a:off x="5943600" y="3048000"/>
            <a:ext cx="4724400" cy="64301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6.42.png"/>
          <p:cNvPicPr>
            <a:picLocks noChangeAspect="1" noChangeArrowheads="1"/>
          </p:cNvPicPr>
          <p:nvPr/>
        </p:nvPicPr>
        <p:blipFill>
          <a:blip r:embed="rId9" cstate="print"/>
          <a:srcRect l="3885" t="17921" r="7895" b="9352"/>
          <a:stretch>
            <a:fillRect/>
          </a:stretch>
        </p:blipFill>
        <p:spPr bwMode="auto">
          <a:xfrm>
            <a:off x="6858001" y="1066800"/>
            <a:ext cx="2427889" cy="1600200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>
            <a:off x="5791200" y="0"/>
            <a:ext cx="0" cy="350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C:\Users\Meishing\Dropbox\meizhouhuayu\pics\15.9.png"/>
          <p:cNvPicPr>
            <a:picLocks noChangeAspect="1" noChangeArrowheads="1"/>
          </p:cNvPicPr>
          <p:nvPr/>
        </p:nvPicPr>
        <p:blipFill>
          <a:blip r:embed="rId10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943600" y="3810000"/>
            <a:ext cx="1752600" cy="1771650"/>
          </a:xfrm>
          <a:prstGeom prst="rect">
            <a:avLst/>
          </a:prstGeom>
          <a:noFill/>
        </p:spPr>
      </p:pic>
      <p:pic>
        <p:nvPicPr>
          <p:cNvPr id="5" name="Picture 5" descr="C:\Users\Meishing\Dropbox\meizhouhuayu\pics\15.14.png"/>
          <p:cNvPicPr>
            <a:picLocks noChangeAspect="1" noChangeArrowheads="1"/>
          </p:cNvPicPr>
          <p:nvPr/>
        </p:nvPicPr>
        <p:blipFill>
          <a:blip r:embed="rId11" cstate="print">
            <a:lum contrast="20000"/>
          </a:blip>
          <a:srcRect/>
          <a:stretch>
            <a:fillRect/>
          </a:stretch>
        </p:blipFill>
        <p:spPr bwMode="auto">
          <a:xfrm>
            <a:off x="7924800" y="4884973"/>
            <a:ext cx="2743200" cy="1973027"/>
          </a:xfrm>
          <a:prstGeom prst="rect">
            <a:avLst/>
          </a:prstGeom>
          <a:noFill/>
        </p:spPr>
      </p:pic>
      <p:pic>
        <p:nvPicPr>
          <p:cNvPr id="6" name="Picture 6" descr="C:\Users\Meishing\Dropbox\meizhouhuayu\pics\4.32.png"/>
          <p:cNvPicPr>
            <a:picLocks noChangeAspect="1" noChangeArrowheads="1"/>
          </p:cNvPicPr>
          <p:nvPr/>
        </p:nvPicPr>
        <p:blipFill>
          <a:blip r:embed="rId1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7924800" y="3657600"/>
            <a:ext cx="1581150" cy="1279060"/>
          </a:xfrm>
          <a:prstGeom prst="rect">
            <a:avLst/>
          </a:prstGeom>
          <a:noFill/>
        </p:spPr>
      </p:pic>
      <p:cxnSp>
        <p:nvCxnSpPr>
          <p:cNvPr id="17" name="Straight Connector 16"/>
          <p:cNvCxnSpPr/>
          <p:nvPr/>
        </p:nvCxnSpPr>
        <p:spPr>
          <a:xfrm>
            <a:off x="1524000" y="838200"/>
            <a:ext cx="304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24000" y="1828800"/>
            <a:ext cx="2362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24000" y="2819400"/>
            <a:ext cx="304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24000" y="3581400"/>
            <a:ext cx="411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943600" y="685800"/>
            <a:ext cx="426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19800" y="3657600"/>
            <a:ext cx="4343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524000" y="4572000"/>
            <a:ext cx="3505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524000" y="5562600"/>
            <a:ext cx="426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524000" y="6553200"/>
            <a:ext cx="419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9829800" y="1219201"/>
            <a:ext cx="457200" cy="13849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2-14 第八單元 第十五課 念一念 什麼是朋友1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000"/>
                            </p:stCondLst>
                            <p:childTnLst>
                              <p:par>
                                <p:cTn id="4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1000"/>
                            </p:stCondLst>
                            <p:childTnLst>
                              <p:par>
                                <p:cTn id="5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000"/>
                            </p:stCondLst>
                            <p:childTnLst>
                              <p:par>
                                <p:cTn id="5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0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Meishing\Dropbox\meizhouhuayu\pics\15.15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b="61180"/>
          <a:stretch>
            <a:fillRect/>
          </a:stretch>
        </p:blipFill>
        <p:spPr bwMode="auto">
          <a:xfrm>
            <a:off x="1524000" y="0"/>
            <a:ext cx="9144000" cy="2057400"/>
          </a:xfrm>
          <a:prstGeom prst="rect">
            <a:avLst/>
          </a:prstGeom>
          <a:noFill/>
        </p:spPr>
      </p:pic>
      <p:pic>
        <p:nvPicPr>
          <p:cNvPr id="2051" name="Picture 3" descr="C:\Users\Meishing\Dropbox\meizhouhuayu\pics\15.2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1" y="838200"/>
            <a:ext cx="5384061" cy="3249352"/>
          </a:xfrm>
          <a:prstGeom prst="rect">
            <a:avLst/>
          </a:prstGeom>
          <a:noFill/>
        </p:spPr>
      </p:pic>
      <p:pic>
        <p:nvPicPr>
          <p:cNvPr id="6" name="Picture 6" descr="C:\Users\Meishing\Dropbox\meizhouhuayu\pics\15.15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41696"/>
          <a:stretch>
            <a:fillRect/>
          </a:stretch>
        </p:blipFill>
        <p:spPr bwMode="auto">
          <a:xfrm>
            <a:off x="1524000" y="3767956"/>
            <a:ext cx="9144000" cy="3090045"/>
          </a:xfrm>
          <a:prstGeom prst="rect">
            <a:avLst/>
          </a:prstGeom>
          <a:noFill/>
        </p:spPr>
      </p:pic>
      <p:pic>
        <p:nvPicPr>
          <p:cNvPr id="2052" name="Picture 4" descr="C:\Users\Meishing\Dropbox\meizhouhuayu\pics\15.1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2133600"/>
            <a:ext cx="3549740" cy="1600200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524000" y="838200"/>
            <a:ext cx="525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524000" y="1981200"/>
            <a:ext cx="1981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24000" y="4572000"/>
            <a:ext cx="792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24000" y="5638800"/>
            <a:ext cx="5943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24000" y="6705600"/>
            <a:ext cx="7162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20000" y="2286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2-14 第八單元 第十五課 念一念 什麼是朋友1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333138"/>
            <a:ext cx="914400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200" dirty="0" err="1"/>
              <a:t>shén</a:t>
            </a:r>
            <a:r>
              <a:rPr lang="en-US" kern="200" dirty="0"/>
              <a:t> me </a:t>
            </a:r>
            <a:r>
              <a:rPr lang="en-US" kern="200" dirty="0" err="1"/>
              <a:t>shì</a:t>
            </a:r>
            <a:r>
              <a:rPr lang="en-US" kern="200" dirty="0"/>
              <a:t> </a:t>
            </a:r>
            <a:r>
              <a:rPr lang="en-US" kern="200" dirty="0" err="1"/>
              <a:t>péng</a:t>
            </a:r>
            <a:r>
              <a:rPr lang="en-US" kern="200" dirty="0"/>
              <a:t> </a:t>
            </a:r>
            <a:r>
              <a:rPr lang="en-US" kern="200" dirty="0" err="1"/>
              <a:t>yǒu</a:t>
            </a:r>
            <a:r>
              <a:rPr lang="en-US" kern="200" dirty="0"/>
              <a:t> ？ </a:t>
            </a:r>
            <a:r>
              <a:rPr lang="en-US" kern="200" dirty="0" err="1"/>
              <a:t>péng</a:t>
            </a:r>
            <a:r>
              <a:rPr lang="en-US" kern="200" dirty="0"/>
              <a:t> </a:t>
            </a:r>
            <a:r>
              <a:rPr lang="en-US" kern="200" dirty="0" err="1"/>
              <a:t>yǒu</a:t>
            </a:r>
            <a:r>
              <a:rPr lang="en-US" kern="200" dirty="0"/>
              <a:t> </a:t>
            </a:r>
            <a:r>
              <a:rPr lang="en-US" kern="200" dirty="0" err="1"/>
              <a:t>jiù</a:t>
            </a:r>
            <a:r>
              <a:rPr lang="en-US" kern="200" dirty="0"/>
              <a:t> </a:t>
            </a:r>
            <a:r>
              <a:rPr lang="en-US" kern="200" dirty="0" err="1"/>
              <a:t>shì</a:t>
            </a:r>
            <a:r>
              <a:rPr lang="en-US" kern="200" dirty="0"/>
              <a:t> ： </a:t>
            </a:r>
            <a:br>
              <a:rPr lang="en-US" kern="200" dirty="0"/>
            </a:br>
            <a:r>
              <a:rPr lang="zh-TW" altLang="en-US" sz="2800" kern="200" dirty="0">
                <a:latin typeface="華康楷書體注音" pitchFamily="18" charset="-120"/>
                <a:ea typeface="華康楷書體注音" pitchFamily="18" charset="-120"/>
              </a:rPr>
              <a:t>什麼是朋友？朋友就是：</a:t>
            </a:r>
            <a:br>
              <a:rPr lang="zh-TW" altLang="en-US" kern="200" dirty="0"/>
            </a:br>
            <a:r>
              <a:rPr lang="en-US" kern="200" dirty="0" err="1"/>
              <a:t>nǐ</a:t>
            </a:r>
            <a:r>
              <a:rPr lang="en-US" kern="200" dirty="0"/>
              <a:t> </a:t>
            </a:r>
            <a:r>
              <a:rPr lang="en-US" kern="200" dirty="0" err="1"/>
              <a:t>xǐ</a:t>
            </a:r>
            <a:r>
              <a:rPr lang="en-US" kern="200" dirty="0"/>
              <a:t> </a:t>
            </a:r>
            <a:r>
              <a:rPr lang="en-US" kern="200" dirty="0" err="1"/>
              <a:t>huān</a:t>
            </a:r>
            <a:r>
              <a:rPr lang="en-US" kern="200" dirty="0"/>
              <a:t> de </a:t>
            </a:r>
            <a:r>
              <a:rPr lang="en-US" kern="200" dirty="0" err="1"/>
              <a:t>rén</a:t>
            </a:r>
            <a:r>
              <a:rPr lang="en-US" kern="200" dirty="0"/>
              <a:t> ， </a:t>
            </a:r>
            <a:r>
              <a:rPr lang="en-US" kern="200" dirty="0" err="1"/>
              <a:t>yě</a:t>
            </a:r>
            <a:r>
              <a:rPr lang="en-US" kern="200" dirty="0"/>
              <a:t> </a:t>
            </a:r>
            <a:r>
              <a:rPr lang="en-US" kern="200" dirty="0" err="1"/>
              <a:t>shì</a:t>
            </a:r>
            <a:r>
              <a:rPr lang="en-US" kern="200" dirty="0"/>
              <a:t> </a:t>
            </a:r>
            <a:r>
              <a:rPr lang="en-US" kern="200" dirty="0" err="1"/>
              <a:t>xǐ</a:t>
            </a:r>
            <a:r>
              <a:rPr lang="en-US" kern="200" dirty="0"/>
              <a:t> </a:t>
            </a:r>
            <a:r>
              <a:rPr lang="en-US" kern="200" dirty="0" err="1"/>
              <a:t>huān</a:t>
            </a:r>
            <a:r>
              <a:rPr lang="en-US" kern="200" dirty="0"/>
              <a:t> </a:t>
            </a:r>
            <a:r>
              <a:rPr lang="en-US" kern="200" dirty="0" err="1"/>
              <a:t>nǐ</a:t>
            </a:r>
            <a:r>
              <a:rPr lang="en-US" kern="200" dirty="0"/>
              <a:t> de </a:t>
            </a:r>
            <a:r>
              <a:rPr lang="en-US" kern="200" dirty="0" err="1"/>
              <a:t>rén</a:t>
            </a:r>
            <a:r>
              <a:rPr lang="en-US" kern="200" dirty="0"/>
              <a:t> 。 </a:t>
            </a:r>
            <a:br>
              <a:rPr lang="en-US" kern="200" dirty="0"/>
            </a:br>
            <a:r>
              <a:rPr lang="zh-TW" altLang="en-US" sz="2800" kern="200" dirty="0">
                <a:latin typeface="華康楷書體注音" pitchFamily="18" charset="-120"/>
                <a:ea typeface="華康楷書體注音" pitchFamily="18" charset="-120"/>
              </a:rPr>
              <a:t>你喜歡的人，也是喜歡你的人。</a:t>
            </a:r>
            <a:br>
              <a:rPr lang="zh-TW" altLang="en-US" kern="200" dirty="0"/>
            </a:br>
            <a:r>
              <a:rPr lang="en-US" kern="200" dirty="0" err="1"/>
              <a:t>yǒu</a:t>
            </a:r>
            <a:r>
              <a:rPr lang="en-US" kern="200" dirty="0"/>
              <a:t> de </a:t>
            </a:r>
            <a:r>
              <a:rPr lang="en-US" kern="200" dirty="0" err="1"/>
              <a:t>péng</a:t>
            </a:r>
            <a:r>
              <a:rPr lang="en-US" kern="200" dirty="0"/>
              <a:t> </a:t>
            </a:r>
            <a:r>
              <a:rPr lang="en-US" kern="200" dirty="0" err="1"/>
              <a:t>yǒu</a:t>
            </a:r>
            <a:r>
              <a:rPr lang="en-US" kern="200" dirty="0"/>
              <a:t> </a:t>
            </a:r>
            <a:r>
              <a:rPr lang="en-US" kern="200" dirty="0" err="1"/>
              <a:t>shì</a:t>
            </a:r>
            <a:r>
              <a:rPr lang="en-US" kern="200" dirty="0"/>
              <a:t> </a:t>
            </a:r>
            <a:r>
              <a:rPr lang="en-US" kern="200" dirty="0" err="1"/>
              <a:t>nán</a:t>
            </a:r>
            <a:r>
              <a:rPr lang="en-US" kern="200" dirty="0"/>
              <a:t> </a:t>
            </a:r>
            <a:r>
              <a:rPr lang="en-US" kern="200" dirty="0" err="1"/>
              <a:t>hái</a:t>
            </a:r>
            <a:r>
              <a:rPr lang="en-US" kern="200" dirty="0"/>
              <a:t> ， </a:t>
            </a:r>
            <a:r>
              <a:rPr lang="en-US" kern="200" dirty="0" err="1"/>
              <a:t>yǒu</a:t>
            </a:r>
            <a:r>
              <a:rPr lang="en-US" kern="200" dirty="0"/>
              <a:t> de </a:t>
            </a:r>
            <a:r>
              <a:rPr lang="en-US" kern="200" dirty="0" err="1"/>
              <a:t>péng</a:t>
            </a:r>
            <a:r>
              <a:rPr lang="en-US" kern="200" dirty="0"/>
              <a:t> </a:t>
            </a:r>
            <a:r>
              <a:rPr lang="en-US" kern="200" dirty="0" err="1"/>
              <a:t>yǒu</a:t>
            </a:r>
            <a:r>
              <a:rPr lang="en-US" kern="200" dirty="0"/>
              <a:t> </a:t>
            </a:r>
            <a:r>
              <a:rPr lang="en-US" kern="200" dirty="0" err="1"/>
              <a:t>shì</a:t>
            </a:r>
            <a:r>
              <a:rPr lang="en-US" kern="200" dirty="0"/>
              <a:t> </a:t>
            </a:r>
            <a:r>
              <a:rPr lang="en-US" kern="200" dirty="0" err="1"/>
              <a:t>nǚ</a:t>
            </a:r>
            <a:r>
              <a:rPr lang="en-US" kern="200" dirty="0"/>
              <a:t> </a:t>
            </a:r>
            <a:r>
              <a:rPr lang="en-US" kern="200" dirty="0" err="1"/>
              <a:t>hái</a:t>
            </a:r>
            <a:r>
              <a:rPr lang="en-US" kern="200" dirty="0"/>
              <a:t> ; </a:t>
            </a:r>
            <a:br>
              <a:rPr lang="en-US" kern="200" dirty="0"/>
            </a:br>
            <a:r>
              <a:rPr lang="zh-TW" altLang="en-US" sz="2800" kern="200" dirty="0">
                <a:latin typeface="華康楷書體注音" pitchFamily="18" charset="-120"/>
                <a:ea typeface="華康楷書體注音" pitchFamily="18" charset="-120"/>
              </a:rPr>
              <a:t>有的朋友是男孩，有的朋友是女孩</a:t>
            </a:r>
            <a:r>
              <a:rPr lang="en-US" altLang="zh-TW" sz="2800" kern="200" dirty="0">
                <a:latin typeface="華康楷書體注音" pitchFamily="18" charset="-120"/>
                <a:ea typeface="華康楷書體注音" pitchFamily="18" charset="-120"/>
              </a:rPr>
              <a:t>;</a:t>
            </a:r>
            <a:br>
              <a:rPr lang="en-US" altLang="zh-TW" kern="200" dirty="0"/>
            </a:br>
            <a:r>
              <a:rPr lang="en-US" kern="200" dirty="0" err="1"/>
              <a:t>péng</a:t>
            </a:r>
            <a:r>
              <a:rPr lang="en-US" kern="200" dirty="0"/>
              <a:t> </a:t>
            </a:r>
            <a:r>
              <a:rPr lang="en-US" kern="200" dirty="0" err="1"/>
              <a:t>yǒu</a:t>
            </a:r>
            <a:r>
              <a:rPr lang="en-US" kern="200" dirty="0"/>
              <a:t> </a:t>
            </a:r>
            <a:r>
              <a:rPr lang="en-US" kern="200" dirty="0" err="1"/>
              <a:t>yě</a:t>
            </a:r>
            <a:r>
              <a:rPr lang="en-US" kern="200" dirty="0"/>
              <a:t> </a:t>
            </a:r>
            <a:r>
              <a:rPr lang="en-US" kern="200" dirty="0" err="1"/>
              <a:t>kě</a:t>
            </a:r>
            <a:r>
              <a:rPr lang="en-US" kern="200" dirty="0"/>
              <a:t> </a:t>
            </a:r>
            <a:r>
              <a:rPr lang="en-US" kern="200" dirty="0" err="1"/>
              <a:t>néng</a:t>
            </a:r>
            <a:r>
              <a:rPr lang="en-US" kern="200" dirty="0"/>
              <a:t> </a:t>
            </a:r>
            <a:r>
              <a:rPr lang="en-US" kern="200" dirty="0" err="1"/>
              <a:t>shì</a:t>
            </a:r>
            <a:r>
              <a:rPr lang="en-US" kern="200" dirty="0"/>
              <a:t> </a:t>
            </a:r>
            <a:r>
              <a:rPr lang="en-US" kern="200" dirty="0" err="1"/>
              <a:t>yì</a:t>
            </a:r>
            <a:r>
              <a:rPr lang="en-US" kern="200" dirty="0"/>
              <a:t> </a:t>
            </a:r>
            <a:r>
              <a:rPr lang="en-US" kern="200" dirty="0" err="1"/>
              <a:t>zhī</a:t>
            </a:r>
            <a:r>
              <a:rPr lang="en-US" kern="200" dirty="0"/>
              <a:t> </a:t>
            </a:r>
            <a:r>
              <a:rPr lang="en-US" kern="200" dirty="0" err="1"/>
              <a:t>māo</a:t>
            </a:r>
            <a:r>
              <a:rPr lang="en-US" kern="200" dirty="0"/>
              <a:t> ， </a:t>
            </a:r>
            <a:r>
              <a:rPr lang="en-US" kern="200" dirty="0" err="1"/>
              <a:t>yì</a:t>
            </a:r>
            <a:r>
              <a:rPr lang="en-US" kern="200" dirty="0"/>
              <a:t> </a:t>
            </a:r>
            <a:r>
              <a:rPr lang="en-US" kern="200" dirty="0" err="1"/>
              <a:t>zhī</a:t>
            </a:r>
            <a:r>
              <a:rPr lang="en-US" kern="200" dirty="0"/>
              <a:t> </a:t>
            </a:r>
            <a:r>
              <a:rPr lang="en-US" kern="200" dirty="0" err="1"/>
              <a:t>gǒu</a:t>
            </a:r>
            <a:r>
              <a:rPr lang="en-US" kern="200" dirty="0"/>
              <a:t> ， </a:t>
            </a:r>
            <a:br>
              <a:rPr lang="en-US" kern="200" dirty="0"/>
            </a:br>
            <a:r>
              <a:rPr lang="zh-TW" altLang="en-US" sz="2800" kern="200" dirty="0">
                <a:latin typeface="華康楷書體注音" pitchFamily="18" charset="-120"/>
                <a:ea typeface="華康楷書體注音" pitchFamily="18" charset="-120"/>
              </a:rPr>
              <a:t>朋友也可能是</a:t>
            </a:r>
            <a:r>
              <a:rPr lang="zh-TW" altLang="en-US" sz="2800" kern="200" dirty="0">
                <a:latin typeface="華康楷書體破音二" pitchFamily="18" charset="-120"/>
                <a:ea typeface="華康楷書體破音二" pitchFamily="18" charset="-120"/>
              </a:rPr>
              <a:t>一</a:t>
            </a:r>
            <a:r>
              <a:rPr lang="zh-TW" altLang="en-US" sz="2800" kern="200" dirty="0">
                <a:latin typeface="華康楷書體注音" pitchFamily="18" charset="-120"/>
                <a:ea typeface="華康楷書體注音" pitchFamily="18" charset="-120"/>
              </a:rPr>
              <a:t>隻貓，</a:t>
            </a:r>
            <a:r>
              <a:rPr lang="zh-TW" altLang="en-US" sz="2800" kern="200" dirty="0">
                <a:latin typeface="華康楷書體破音二" pitchFamily="18" charset="-120"/>
                <a:ea typeface="華康楷書體破音二" pitchFamily="18" charset="-120"/>
              </a:rPr>
              <a:t>一</a:t>
            </a:r>
            <a:r>
              <a:rPr lang="zh-TW" altLang="en-US" sz="2800" kern="200" dirty="0">
                <a:latin typeface="華康楷書體注音" pitchFamily="18" charset="-120"/>
                <a:ea typeface="華康楷書體注音" pitchFamily="18" charset="-120"/>
              </a:rPr>
              <a:t>隻狗</a:t>
            </a:r>
            <a:r>
              <a:rPr lang="zh-TW" altLang="en-US" sz="3200" kern="200" dirty="0">
                <a:latin typeface="華康楷書體注音" pitchFamily="18" charset="-120"/>
                <a:ea typeface="華康楷書體注音" pitchFamily="18" charset="-120"/>
              </a:rPr>
              <a:t>，</a:t>
            </a:r>
            <a:br>
              <a:rPr lang="zh-TW" altLang="en-US" kern="200" dirty="0"/>
            </a:br>
            <a:r>
              <a:rPr lang="en-US" kern="200" dirty="0" err="1"/>
              <a:t>huò</a:t>
            </a:r>
            <a:r>
              <a:rPr lang="en-US" kern="200" dirty="0"/>
              <a:t> </a:t>
            </a:r>
            <a:r>
              <a:rPr lang="en-US" kern="200" dirty="0" err="1"/>
              <a:t>shì</a:t>
            </a:r>
            <a:r>
              <a:rPr lang="en-US" kern="200" dirty="0"/>
              <a:t> </a:t>
            </a:r>
            <a:r>
              <a:rPr lang="en-US" kern="200" dirty="0" err="1"/>
              <a:t>yì</a:t>
            </a:r>
            <a:r>
              <a:rPr lang="en-US" kern="200" dirty="0"/>
              <a:t> </a:t>
            </a:r>
            <a:r>
              <a:rPr lang="en-US" kern="200" dirty="0" err="1"/>
              <a:t>zhī</a:t>
            </a:r>
            <a:r>
              <a:rPr lang="en-US" kern="200" dirty="0"/>
              <a:t> </a:t>
            </a:r>
            <a:r>
              <a:rPr lang="en-US" kern="200" dirty="0" err="1"/>
              <a:t>xiǎo</a:t>
            </a:r>
            <a:r>
              <a:rPr lang="en-US" kern="200" dirty="0"/>
              <a:t> </a:t>
            </a:r>
            <a:r>
              <a:rPr lang="en-US" kern="200" dirty="0" err="1"/>
              <a:t>lǎo</a:t>
            </a:r>
            <a:r>
              <a:rPr lang="en-US" kern="200" dirty="0"/>
              <a:t> </a:t>
            </a:r>
            <a:r>
              <a:rPr lang="en-US" kern="200" dirty="0" err="1"/>
              <a:t>shǔ</a:t>
            </a:r>
            <a:r>
              <a:rPr lang="en-US" kern="200" dirty="0"/>
              <a:t> 。 </a:t>
            </a:r>
            <a:br>
              <a:rPr lang="en-US" kern="200" dirty="0"/>
            </a:br>
            <a:r>
              <a:rPr lang="zh-TW" altLang="en-US" sz="2800" kern="200" dirty="0">
                <a:latin typeface="華康楷書體注音" pitchFamily="18" charset="-120"/>
                <a:ea typeface="華康楷書體注音" pitchFamily="18" charset="-120"/>
              </a:rPr>
              <a:t>或是</a:t>
            </a:r>
            <a:r>
              <a:rPr lang="zh-TW" altLang="en-US" sz="2800" kern="200" dirty="0">
                <a:latin typeface="華康楷書體破音二" pitchFamily="18" charset="-120"/>
                <a:ea typeface="華康楷書體破音二" pitchFamily="18" charset="-120"/>
              </a:rPr>
              <a:t>一</a:t>
            </a:r>
            <a:r>
              <a:rPr lang="zh-TW" altLang="en-US" sz="2800" kern="200" dirty="0">
                <a:latin typeface="華康楷書體注音" pitchFamily="18" charset="-120"/>
                <a:ea typeface="華康楷書體注音" pitchFamily="18" charset="-120"/>
              </a:rPr>
              <a:t>隻小老鼠。</a:t>
            </a:r>
            <a:br>
              <a:rPr lang="zh-TW" altLang="en-US" kern="200" dirty="0"/>
            </a:br>
            <a:r>
              <a:rPr lang="en-US" kern="200" dirty="0" err="1"/>
              <a:t>xué</a:t>
            </a:r>
            <a:r>
              <a:rPr lang="en-US" kern="200" dirty="0"/>
              <a:t> </a:t>
            </a:r>
            <a:r>
              <a:rPr lang="en-US" kern="200" dirty="0" err="1"/>
              <a:t>xiào</a:t>
            </a:r>
            <a:r>
              <a:rPr lang="en-US" kern="200" dirty="0"/>
              <a:t> </a:t>
            </a:r>
            <a:r>
              <a:rPr lang="en-US" kern="200" dirty="0" err="1"/>
              <a:t>lǐ</a:t>
            </a:r>
            <a:r>
              <a:rPr lang="en-US" kern="200" dirty="0"/>
              <a:t> </a:t>
            </a:r>
            <a:r>
              <a:rPr lang="en-US" kern="200" dirty="0" err="1"/>
              <a:t>yǒu</a:t>
            </a:r>
            <a:r>
              <a:rPr lang="en-US" kern="200" dirty="0"/>
              <a:t> </a:t>
            </a:r>
            <a:r>
              <a:rPr lang="en-US" kern="200" dirty="0" err="1"/>
              <a:t>xǔ</a:t>
            </a:r>
            <a:r>
              <a:rPr lang="en-US" kern="200" dirty="0"/>
              <a:t> </a:t>
            </a:r>
            <a:r>
              <a:rPr lang="en-US" kern="200" dirty="0" err="1"/>
              <a:t>duō</a:t>
            </a:r>
            <a:r>
              <a:rPr lang="en-US" kern="200" dirty="0"/>
              <a:t> </a:t>
            </a:r>
            <a:r>
              <a:rPr lang="en-US" kern="200" dirty="0" err="1"/>
              <a:t>tóng</a:t>
            </a:r>
            <a:r>
              <a:rPr lang="en-US" kern="200" dirty="0"/>
              <a:t> </a:t>
            </a:r>
            <a:r>
              <a:rPr lang="en-US" kern="200" dirty="0" err="1"/>
              <a:t>xué</a:t>
            </a:r>
            <a:r>
              <a:rPr lang="en-US" kern="200" dirty="0"/>
              <a:t> 。 </a:t>
            </a:r>
            <a:r>
              <a:rPr lang="en-US" kern="200" dirty="0" err="1"/>
              <a:t>yǒu</a:t>
            </a:r>
            <a:r>
              <a:rPr lang="en-US" kern="200" dirty="0"/>
              <a:t> </a:t>
            </a:r>
            <a:r>
              <a:rPr lang="en-US" kern="200" dirty="0" err="1"/>
              <a:t>shí</a:t>
            </a:r>
            <a:r>
              <a:rPr lang="en-US" kern="200" dirty="0"/>
              <a:t> </a:t>
            </a:r>
            <a:r>
              <a:rPr lang="en-US" kern="200" dirty="0" err="1"/>
              <a:t>hòu</a:t>
            </a:r>
            <a:r>
              <a:rPr lang="en-US" kern="200" dirty="0"/>
              <a:t> ， </a:t>
            </a:r>
            <a:br>
              <a:rPr lang="en-US" kern="200" dirty="0"/>
            </a:br>
            <a:r>
              <a:rPr lang="zh-TW" altLang="en-US" sz="2800" kern="200" dirty="0">
                <a:latin typeface="華康楷書體注音" pitchFamily="18" charset="-120"/>
                <a:ea typeface="華康楷書體注音" pitchFamily="18" charset="-120"/>
              </a:rPr>
              <a:t>學校裡有許多同學。有時候，</a:t>
            </a:r>
            <a:br>
              <a:rPr lang="zh-TW" altLang="en-US" kern="200" dirty="0"/>
            </a:br>
            <a:r>
              <a:rPr lang="en-US" kern="200" dirty="0" err="1"/>
              <a:t>nǐ</a:t>
            </a:r>
            <a:r>
              <a:rPr lang="en-US" kern="200" dirty="0"/>
              <a:t> </a:t>
            </a:r>
            <a:r>
              <a:rPr lang="en-US" kern="200" dirty="0" err="1"/>
              <a:t>yě</a:t>
            </a:r>
            <a:r>
              <a:rPr lang="en-US" kern="200" dirty="0"/>
              <a:t> </a:t>
            </a:r>
            <a:r>
              <a:rPr lang="en-US" kern="200" dirty="0" err="1"/>
              <a:t>xǔ</a:t>
            </a:r>
            <a:r>
              <a:rPr lang="en-US" kern="200" dirty="0"/>
              <a:t> </a:t>
            </a:r>
            <a:r>
              <a:rPr lang="en-US" kern="200" dirty="0" err="1"/>
              <a:t>jué</a:t>
            </a:r>
            <a:r>
              <a:rPr lang="en-US" kern="200" dirty="0"/>
              <a:t> de ： </a:t>
            </a:r>
            <a:r>
              <a:rPr lang="en-US" kern="200" dirty="0" err="1"/>
              <a:t>wǒ</a:t>
            </a:r>
            <a:r>
              <a:rPr lang="en-US" kern="200" dirty="0"/>
              <a:t> </a:t>
            </a:r>
            <a:r>
              <a:rPr lang="en-US" kern="200" dirty="0" err="1"/>
              <a:t>méi</a:t>
            </a:r>
            <a:r>
              <a:rPr lang="en-US" kern="200" dirty="0"/>
              <a:t> </a:t>
            </a:r>
            <a:r>
              <a:rPr lang="en-US" kern="200" dirty="0" err="1"/>
              <a:t>yǒu</a:t>
            </a:r>
            <a:r>
              <a:rPr lang="en-US" kern="200" dirty="0"/>
              <a:t> </a:t>
            </a:r>
            <a:r>
              <a:rPr lang="en-US" kern="200" dirty="0" err="1"/>
              <a:t>péng</a:t>
            </a:r>
            <a:r>
              <a:rPr lang="en-US" kern="200" dirty="0"/>
              <a:t> </a:t>
            </a:r>
            <a:r>
              <a:rPr lang="en-US" kern="200" dirty="0" err="1"/>
              <a:t>yǒu</a:t>
            </a:r>
            <a:r>
              <a:rPr lang="en-US" kern="200" dirty="0"/>
              <a:t> ！ </a:t>
            </a:r>
            <a:br>
              <a:rPr lang="en-US" kern="200" dirty="0"/>
            </a:br>
            <a:r>
              <a:rPr lang="zh-TW" altLang="en-US" sz="2800" kern="200" dirty="0">
                <a:latin typeface="華康楷書體注音" pitchFamily="18" charset="-120"/>
                <a:ea typeface="華康楷書體注音" pitchFamily="18" charset="-120"/>
              </a:rPr>
              <a:t>你也許覺得：我沒有朋友！</a:t>
            </a:r>
            <a:br>
              <a:rPr lang="zh-TW" altLang="en-US" kern="200" dirty="0"/>
            </a:br>
            <a:r>
              <a:rPr lang="en-US" kern="200" dirty="0" err="1"/>
              <a:t>bié</a:t>
            </a:r>
            <a:r>
              <a:rPr lang="en-US" kern="200" dirty="0"/>
              <a:t> </a:t>
            </a:r>
            <a:r>
              <a:rPr lang="en-US" kern="200" dirty="0" err="1"/>
              <a:t>jí</a:t>
            </a:r>
            <a:r>
              <a:rPr lang="en-US" kern="200" dirty="0"/>
              <a:t> ！ </a:t>
            </a:r>
            <a:r>
              <a:rPr lang="en-US" kern="200" dirty="0" err="1"/>
              <a:t>bié</a:t>
            </a:r>
            <a:r>
              <a:rPr lang="en-US" kern="200" dirty="0"/>
              <a:t> </a:t>
            </a:r>
            <a:r>
              <a:rPr lang="en-US" kern="200" dirty="0" err="1"/>
              <a:t>jí</a:t>
            </a:r>
            <a:r>
              <a:rPr lang="en-US" kern="200" dirty="0"/>
              <a:t> ！ </a:t>
            </a:r>
            <a:r>
              <a:rPr lang="en-US" kern="200" dirty="0" err="1"/>
              <a:t>màn</a:t>
            </a:r>
            <a:r>
              <a:rPr lang="en-US" kern="200" dirty="0"/>
              <a:t> </a:t>
            </a:r>
            <a:r>
              <a:rPr lang="en-US" kern="200" dirty="0" err="1"/>
              <a:t>màn</a:t>
            </a:r>
            <a:r>
              <a:rPr lang="en-US" kern="200" dirty="0"/>
              <a:t> </a:t>
            </a:r>
            <a:r>
              <a:rPr lang="en-US" kern="200" dirty="0" err="1"/>
              <a:t>lái</a:t>
            </a:r>
            <a:r>
              <a:rPr lang="en-US" kern="200" dirty="0"/>
              <a:t> ！ </a:t>
            </a:r>
            <a:br>
              <a:rPr lang="en-US" kern="200" dirty="0"/>
            </a:br>
            <a:r>
              <a:rPr lang="zh-TW" altLang="en-US" sz="2800" kern="200" dirty="0">
                <a:latin typeface="華康楷書體注音" pitchFamily="18" charset="-120"/>
                <a:ea typeface="華康楷書體注音" pitchFamily="18" charset="-120"/>
              </a:rPr>
              <a:t>別急！別急！慢慢來！</a:t>
            </a:r>
            <a:br>
              <a:rPr lang="zh-TW" altLang="en-US" kern="200" dirty="0"/>
            </a:br>
            <a:r>
              <a:rPr lang="en-US" kern="200" dirty="0" err="1"/>
              <a:t>nǐ</a:t>
            </a:r>
            <a:r>
              <a:rPr lang="en-US" kern="200" dirty="0"/>
              <a:t> </a:t>
            </a:r>
            <a:r>
              <a:rPr lang="en-US" kern="200" dirty="0" err="1"/>
              <a:t>yí</a:t>
            </a:r>
            <a:r>
              <a:rPr lang="en-US" kern="200" dirty="0"/>
              <a:t> </a:t>
            </a:r>
            <a:r>
              <a:rPr lang="en-US" kern="200" dirty="0" err="1"/>
              <a:t>dìng</a:t>
            </a:r>
            <a:r>
              <a:rPr lang="en-US" kern="200" dirty="0"/>
              <a:t> </a:t>
            </a:r>
            <a:r>
              <a:rPr lang="en-US" kern="200" dirty="0" err="1"/>
              <a:t>huì</a:t>
            </a:r>
            <a:r>
              <a:rPr lang="en-US" kern="200" dirty="0"/>
              <a:t> </a:t>
            </a:r>
            <a:r>
              <a:rPr lang="en-US" kern="200" dirty="0" err="1"/>
              <a:t>jiāo</a:t>
            </a:r>
            <a:r>
              <a:rPr lang="en-US" kern="200" dirty="0"/>
              <a:t> </a:t>
            </a:r>
            <a:r>
              <a:rPr lang="en-US" kern="200" dirty="0" err="1"/>
              <a:t>dào</a:t>
            </a:r>
            <a:r>
              <a:rPr lang="en-US" kern="200" dirty="0"/>
              <a:t> </a:t>
            </a:r>
            <a:r>
              <a:rPr lang="en-US" kern="200" dirty="0" err="1"/>
              <a:t>xǔ</a:t>
            </a:r>
            <a:r>
              <a:rPr lang="en-US" kern="200" dirty="0"/>
              <a:t> </a:t>
            </a:r>
            <a:r>
              <a:rPr lang="en-US" kern="200" dirty="0" err="1"/>
              <a:t>duō</a:t>
            </a:r>
            <a:r>
              <a:rPr lang="en-US" kern="200" dirty="0"/>
              <a:t> </a:t>
            </a:r>
            <a:r>
              <a:rPr lang="en-US" kern="200" dirty="0" err="1"/>
              <a:t>hǎo</a:t>
            </a:r>
            <a:r>
              <a:rPr lang="en-US" kern="200" dirty="0"/>
              <a:t> </a:t>
            </a:r>
            <a:r>
              <a:rPr lang="en-US" kern="200" dirty="0" err="1"/>
              <a:t>péng</a:t>
            </a:r>
            <a:r>
              <a:rPr lang="en-US" kern="200" dirty="0"/>
              <a:t> </a:t>
            </a:r>
            <a:r>
              <a:rPr lang="en-US" kern="200" dirty="0" err="1"/>
              <a:t>yǒu</a:t>
            </a:r>
            <a:r>
              <a:rPr lang="en-US" kern="200" dirty="0"/>
              <a:t> 。</a:t>
            </a:r>
            <a:br>
              <a:rPr lang="en-US" kern="200" dirty="0"/>
            </a:br>
            <a:r>
              <a:rPr lang="zh-TW" altLang="en-US" sz="2800" kern="200" dirty="0">
                <a:latin typeface="華康楷書體注音" pitchFamily="18" charset="-120"/>
                <a:ea typeface="華康楷書體注音" pitchFamily="18" charset="-120"/>
              </a:rPr>
              <a:t>你</a:t>
            </a:r>
            <a:r>
              <a:rPr lang="zh-TW" altLang="en-US" sz="2800" kern="200" dirty="0">
                <a:latin typeface="華康楷書體破音一" pitchFamily="18" charset="-120"/>
                <a:ea typeface="華康楷書體破音一" pitchFamily="18" charset="-120"/>
              </a:rPr>
              <a:t>一</a:t>
            </a:r>
            <a:r>
              <a:rPr lang="zh-TW" altLang="en-US" sz="2800" kern="200" dirty="0">
                <a:latin typeface="華康楷書體注音" pitchFamily="18" charset="-120"/>
                <a:ea typeface="華康楷書體注音" pitchFamily="18" charset="-120"/>
              </a:rPr>
              <a:t>定會交到許多好朋友。</a:t>
            </a:r>
            <a:endParaRPr lang="en-US" sz="2800" kern="2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34400" y="2286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8" name="Picture 2" descr="C:\Users\Meishing\Dropbox\meizhouhuayu\pics\15.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4817745"/>
            <a:ext cx="1752600" cy="1771650"/>
          </a:xfrm>
          <a:prstGeom prst="rect">
            <a:avLst/>
          </a:prstGeom>
          <a:noFill/>
        </p:spPr>
      </p:pic>
      <p:pic>
        <p:nvPicPr>
          <p:cNvPr id="4099" name="Picture 3" descr="C:\Users\Meishing\Dropbox\meizhouhuayu\pics\10.3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21830" y="1295401"/>
            <a:ext cx="2209801" cy="1533171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1524000" y="1066800"/>
            <a:ext cx="190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33800" y="1066800"/>
            <a:ext cx="160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24000" y="1752600"/>
            <a:ext cx="1943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33800" y="1752600"/>
            <a:ext cx="251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24000" y="2438400"/>
            <a:ext cx="2667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19600" y="2438400"/>
            <a:ext cx="2667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24000" y="3200400"/>
            <a:ext cx="3314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953000" y="3200400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24000" y="3962400"/>
            <a:ext cx="2667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524000" y="4648200"/>
            <a:ext cx="2895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524000" y="5334000"/>
            <a:ext cx="190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733800" y="5334000"/>
            <a:ext cx="1828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524000" y="6019800"/>
            <a:ext cx="3467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524000" y="6705600"/>
            <a:ext cx="403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838700" y="4648200"/>
            <a:ext cx="1028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5" descr="C:\Users\Meishing\Dropbox\meizhouhuayu\pics\4.32.pn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8292737" y="3430782"/>
            <a:ext cx="1504950" cy="1217419"/>
          </a:xfrm>
          <a:prstGeom prst="rect">
            <a:avLst/>
          </a:prstGeom>
          <a:noFill/>
        </p:spPr>
      </p:pic>
      <p:pic>
        <p:nvPicPr>
          <p:cNvPr id="24" name="Picture 3" descr="C:\Users\Meishing\Dropbox\meizhouhuayu\pics\15.14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607606" y="5083574"/>
            <a:ext cx="1724025" cy="1239993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2-14 第八單元 第十五課 念一念 什麼是朋友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mph" presetSubtype="0" repeatCount="11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0"/>
                            </p:stCondLst>
                            <p:childTnLst>
                              <p:par>
                                <p:cTn id="3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0"/>
                            </p:stCondLst>
                            <p:childTnLst>
                              <p:par>
                                <p:cTn id="38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50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4000"/>
                            </p:stCondLst>
                            <p:childTnLst>
                              <p:par>
                                <p:cTn id="46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0"/>
                            </p:stCondLst>
                            <p:childTnLst>
                              <p:par>
                                <p:cTn id="5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3000"/>
                            </p:stCondLst>
                            <p:childTnLst>
                              <p:par>
                                <p:cTn id="5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8000"/>
                            </p:stCondLst>
                            <p:childTnLst>
                              <p:par>
                                <p:cTn id="58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1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0" dur="1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1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8000"/>
                            </p:stCondLst>
                            <p:childTnLst>
                              <p:par>
                                <p:cTn id="69" presetID="18" presetClass="entr" presetSubtype="3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6000"/>
                            </p:stCondLst>
                            <p:childTnLst>
                              <p:par>
                                <p:cTn id="73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3000"/>
                            </p:stCondLst>
                            <p:childTnLst>
                              <p:par>
                                <p:cTn id="7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9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8000"/>
                            </p:stCondLst>
                            <p:childTnLst>
                              <p:par>
                                <p:cTn id="8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3000"/>
                            </p:stCondLst>
                            <p:childTnLst>
                              <p:par>
                                <p:cTn id="85" presetID="18" presetClass="entr" presetSubtype="3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7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89" presetID="18" presetClass="entr" presetSubtype="3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1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Meishing\Dropbox\meizhouhuayu\課本故事圖檔\首冊 (1)\4\3.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4583386"/>
            <a:ext cx="1866900" cy="2274614"/>
          </a:xfrm>
          <a:prstGeom prst="rect">
            <a:avLst/>
          </a:prstGeom>
          <a:noFill/>
        </p:spPr>
      </p:pic>
      <p:pic>
        <p:nvPicPr>
          <p:cNvPr id="7170" name="Picture 2" descr="C:\Users\Meishing\Dropbox\meizhouhuayu\pics\15.1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53463" b="93074"/>
          <a:stretch>
            <a:fillRect/>
          </a:stretch>
        </p:blipFill>
        <p:spPr bwMode="auto">
          <a:xfrm>
            <a:off x="1524000" y="2590800"/>
            <a:ext cx="4800600" cy="914400"/>
          </a:xfrm>
          <a:prstGeom prst="rect">
            <a:avLst/>
          </a:prstGeom>
          <a:noFill/>
        </p:spPr>
      </p:pic>
      <p:pic>
        <p:nvPicPr>
          <p:cNvPr id="10242" name="Picture 2" descr="C:\Users\Meishing\Dropbox\meizhouhuayu\課本故事圖檔\首冊 (1)\4\1.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4404164"/>
            <a:ext cx="1771650" cy="2453837"/>
          </a:xfrm>
          <a:prstGeom prst="rect">
            <a:avLst/>
          </a:prstGeom>
          <a:noFill/>
        </p:spPr>
      </p:pic>
      <p:pic>
        <p:nvPicPr>
          <p:cNvPr id="10244" name="Picture 4" descr="C:\Users\Meishing\Dropbox\meizhouhuayu\課本故事圖檔\首冊 (1)\4\6.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1" y="762000"/>
            <a:ext cx="1446213" cy="2143184"/>
          </a:xfrm>
          <a:prstGeom prst="rect">
            <a:avLst/>
          </a:prstGeom>
          <a:noFill/>
        </p:spPr>
      </p:pic>
      <p:pic>
        <p:nvPicPr>
          <p:cNvPr id="10245" name="Picture 5" descr="C:\Users\Meishing\Dropbox\meizhouhuayu\課本故事圖檔\首冊 (1)\1\hao3.png"/>
          <p:cNvPicPr>
            <a:picLocks noChangeAspect="1" noChangeArrowheads="1"/>
          </p:cNvPicPr>
          <p:nvPr/>
        </p:nvPicPr>
        <p:blipFill>
          <a:blip r:embed="rId8" cstate="print"/>
          <a:srcRect t="23644" b="1715"/>
          <a:stretch>
            <a:fillRect/>
          </a:stretch>
        </p:blipFill>
        <p:spPr bwMode="auto">
          <a:xfrm>
            <a:off x="7239000" y="914400"/>
            <a:ext cx="1143000" cy="1981200"/>
          </a:xfrm>
          <a:prstGeom prst="rect">
            <a:avLst/>
          </a:prstGeom>
          <a:noFill/>
        </p:spPr>
      </p:pic>
      <p:pic>
        <p:nvPicPr>
          <p:cNvPr id="10246" name="Picture 6" descr="C:\Users\Meishing\Dropbox\meizhouhuayu\pics\15.17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676400" y="3886201"/>
            <a:ext cx="3200400" cy="264380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Rectangle 8"/>
          <p:cNvSpPr/>
          <p:nvPr/>
        </p:nvSpPr>
        <p:spPr>
          <a:xfrm>
            <a:off x="7467600" y="3200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女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孩</a:t>
            </a:r>
            <a:endParaRPr lang="en-US" altLang="zh-TW" sz="60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29200" y="3687902"/>
            <a:ext cx="914400" cy="3170099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媽媽和女兒</a:t>
            </a:r>
            <a:endParaRPr lang="en-US" altLang="zh-TW" sz="40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47" name="Picture 7" descr="C:\Users\Meishing\Dropbox\meizhouhuayu\pics\11.18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0000" y="705097"/>
            <a:ext cx="2019300" cy="218976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038600" y="1219200"/>
            <a:ext cx="3124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女</a:t>
            </a:r>
            <a:endParaRPr lang="en-US" sz="1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E59371-DED2-AE46-AF40-C93D4DA4A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49" y="125799"/>
            <a:ext cx="2465001" cy="24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ropbox\meizhouhuayu\pics\15.1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15584" r="24654" b="77490"/>
          <a:stretch>
            <a:fillRect/>
          </a:stretch>
        </p:blipFill>
        <p:spPr bwMode="auto">
          <a:xfrm>
            <a:off x="1524000" y="2590800"/>
            <a:ext cx="7124700" cy="838200"/>
          </a:xfrm>
          <a:prstGeom prst="rect">
            <a:avLst/>
          </a:prstGeom>
          <a:noFill/>
        </p:spPr>
      </p:pic>
      <p:pic>
        <p:nvPicPr>
          <p:cNvPr id="9218" name="Picture 2" descr="C:\Users\Meishing\Dropbox\meizhouhuayu\課本故事圖檔\首冊 (1)\4\7.7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72001" y="3733801"/>
            <a:ext cx="1577975" cy="2971351"/>
          </a:xfrm>
          <a:prstGeom prst="rect">
            <a:avLst/>
          </a:prstGeom>
          <a:noFill/>
        </p:spPr>
      </p:pic>
      <p:pic>
        <p:nvPicPr>
          <p:cNvPr id="9219" name="Picture 3" descr="C:\Users\Meishing\Dropbox\meizhouhuayu\課本故事圖檔\首冊 (1)\4\2.2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905000" y="3962400"/>
            <a:ext cx="2286000" cy="2569622"/>
          </a:xfrm>
          <a:prstGeom prst="rect">
            <a:avLst/>
          </a:prstGeom>
          <a:noFill/>
        </p:spPr>
      </p:pic>
      <p:pic>
        <p:nvPicPr>
          <p:cNvPr id="9220" name="Picture 4" descr="C:\Users\Meishing\Dropbox\meizhouhuayu\課本故事圖檔\首冊 (1)\4\4.4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l="6896" t="17392" r="10345" b="5400"/>
          <a:stretch>
            <a:fillRect/>
          </a:stretch>
        </p:blipFill>
        <p:spPr bwMode="auto">
          <a:xfrm>
            <a:off x="6477000" y="4267200"/>
            <a:ext cx="1828800" cy="21336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839200" y="42672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男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孩</a:t>
            </a:r>
            <a:endParaRPr lang="en-US" altLang="zh-TW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53400" y="1066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男生</a:t>
            </a:r>
            <a:endParaRPr lang="en-US" altLang="zh-TW" sz="60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221" name="Picture 5" descr="C:\Users\Meishing\Dropbox\meizhouhuayu\pics\4.38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10001" y="685800"/>
            <a:ext cx="1119615" cy="1487488"/>
          </a:xfrm>
          <a:prstGeom prst="rect">
            <a:avLst/>
          </a:prstGeom>
          <a:noFill/>
        </p:spPr>
      </p:pic>
      <p:pic>
        <p:nvPicPr>
          <p:cNvPr id="9222" name="Picture 6" descr="C:\Users\Meishing\Dropbox\meizhouhuayu\pics\6.37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629400" y="838200"/>
            <a:ext cx="1164318" cy="1295400"/>
          </a:xfrm>
          <a:prstGeom prst="rect">
            <a:avLst/>
          </a:prstGeom>
          <a:noFill/>
        </p:spPr>
      </p:pic>
      <p:pic>
        <p:nvPicPr>
          <p:cNvPr id="9223" name="Picture 7" descr="C:\Users\Meishing\Dropbox\meizhouhuayu\pics\4.39.png"/>
          <p:cNvPicPr>
            <a:picLocks noChangeAspect="1" noChangeArrowheads="1"/>
          </p:cNvPicPr>
          <p:nvPr/>
        </p:nvPicPr>
        <p:blipFill>
          <a:blip r:embed="rId10" cstate="print">
            <a:lum bright="-10000" contrast="20000"/>
          </a:blip>
          <a:srcRect l="6438" t="5090" r="8827" b="8683"/>
          <a:stretch>
            <a:fillRect/>
          </a:stretch>
        </p:blipFill>
        <p:spPr bwMode="auto">
          <a:xfrm>
            <a:off x="5105400" y="990600"/>
            <a:ext cx="1295400" cy="13716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8763000" y="2209800"/>
            <a:ext cx="3124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>
                <a:latin typeface="Adobe Kaiti Std R" pitchFamily="18" charset="-128"/>
                <a:ea typeface="Adobe Kaiti Std R" pitchFamily="18" charset="-128"/>
              </a:rPr>
              <a:t>男</a:t>
            </a:r>
            <a:endParaRPr lang="en-US" sz="10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15400" y="2590801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力</a:t>
            </a:r>
            <a:endParaRPr lang="en-US" sz="72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0C968A6-32F2-8E47-BBFF-0D07FD60D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46" y="152399"/>
            <a:ext cx="2317753" cy="231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/>
      <p:bldP spid="14" grpId="0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9777</TotalTime>
  <Words>312</Words>
  <Application>Microsoft Macintosh PowerPoint</Application>
  <PresentationFormat>Widescreen</PresentationFormat>
  <Paragraphs>55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Adobe Kaiti Std R</vt:lpstr>
      <vt:lpstr>華康楷書體注音</vt:lpstr>
      <vt:lpstr>華康楷書體破音一</vt:lpstr>
      <vt:lpstr>華康楷書體破音二</vt:lpstr>
      <vt:lpstr>Arial</vt:lpstr>
      <vt:lpstr>Calibri</vt:lpstr>
      <vt:lpstr>Gill Sans MT</vt:lpstr>
      <vt:lpstr>Parcel</vt:lpstr>
      <vt:lpstr>美洲華語第一冊</vt:lpstr>
      <vt:lpstr>PowerPoint Presentation</vt:lpstr>
      <vt:lpstr>唸一唸：什麼是朋友?</vt:lpstr>
      <vt:lpstr>PowerPoint Presentation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句子練習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104</cp:revision>
  <dcterms:created xsi:type="dcterms:W3CDTF">2014-03-12T20:49:20Z</dcterms:created>
  <dcterms:modified xsi:type="dcterms:W3CDTF">2021-04-07T23:14:43Z</dcterms:modified>
</cp:coreProperties>
</file>